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4"/>
            <a:ext cx="1643701" cy="1643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303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1" y="490"/>
            <a:ext cx="5153707" cy="5134399"/>
            <a:chOff x="0" y="0"/>
            <a:chExt cx="5153705" cy="5134398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6"/>
              <a:ext cx="5134250" cy="515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30"/>
              <a:ext cx="3982213" cy="399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5" y="-4290"/>
              <a:ext cx="2291522" cy="23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87836"/>
              <a:ext cx="2300101" cy="229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06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152" name="Shape 107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Shape 108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Shape 109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Shape 110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" name="Shape 111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Shape 112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" name="Shape 113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" name="Shape 11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5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6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7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8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9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20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21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22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23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2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1" name="Title Text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20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6" name="Shape 21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Shape 23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Shape 2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" name="Shape 25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Shape 26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Shape 27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Shape 28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Shape 29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Shape 30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Shape 31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Shape 32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Shape 33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Shape 3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Shape 35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Shape 36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" name="Shape 37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" name="Shape 38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" name="Title Text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4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53" name="Shape 4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4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49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65" name="Shape 50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Shape 51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8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54"/>
          <p:cNvSpPr txBox="1"/>
          <p:nvPr>
            <p:ph type="body" sz="half" idx="13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57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78" name="Shape 58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" name="Shape 59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1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Shape 63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89" name="Shape 64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" name="Shape 65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2" name="Title Text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70"/>
          <p:cNvGrpSpPr/>
          <p:nvPr/>
        </p:nvGrpSpPr>
        <p:grpSpPr>
          <a:xfrm>
            <a:off x="4406399" y="-1"/>
            <a:ext cx="4737602" cy="5143502"/>
            <a:chOff x="0" y="0"/>
            <a:chExt cx="4737600" cy="5143500"/>
          </a:xfrm>
        </p:grpSpPr>
        <p:sp>
          <p:nvSpPr>
            <p:cNvPr id="101" name="Shape 71"/>
            <p:cNvSpPr/>
            <p:nvPr/>
          </p:nvSpPr>
          <p:spPr>
            <a:xfrm rot="5400000">
              <a:off x="1499" y="-1501"/>
              <a:ext cx="47346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" name="Shape 72"/>
            <p:cNvSpPr/>
            <p:nvPr/>
          </p:nvSpPr>
          <p:spPr>
            <a:xfrm rot="5400000">
              <a:off x="434424" y="5999"/>
              <a:ext cx="4298701" cy="428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" name="Shape 73"/>
            <p:cNvSpPr/>
            <p:nvPr/>
          </p:nvSpPr>
          <p:spPr>
            <a:xfrm rot="16200000">
              <a:off x="1211998" y="123664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" name="Shape 74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" name="Shape 75"/>
            <p:cNvSpPr/>
            <p:nvPr/>
          </p:nvSpPr>
          <p:spPr>
            <a:xfrm rot="16200000">
              <a:off x="1580680" y="2469742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Shape 76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" name="Shape 77"/>
            <p:cNvSpPr/>
            <p:nvPr/>
          </p:nvSpPr>
          <p:spPr>
            <a:xfrm rot="16200000">
              <a:off x="2268940" y="186224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" name="Shape 78"/>
            <p:cNvSpPr/>
            <p:nvPr/>
          </p:nvSpPr>
          <p:spPr>
            <a:xfrm flipH="1">
              <a:off x="2501698" y="2069679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9"/>
            <p:cNvSpPr/>
            <p:nvPr/>
          </p:nvSpPr>
          <p:spPr>
            <a:xfrm rot="16200000">
              <a:off x="2454740" y="247808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80"/>
            <p:cNvSpPr/>
            <p:nvPr/>
          </p:nvSpPr>
          <p:spPr>
            <a:xfrm flipH="1">
              <a:off x="3558865" y="269319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81"/>
            <p:cNvSpPr/>
            <p:nvPr/>
          </p:nvSpPr>
          <p:spPr>
            <a:xfrm flipH="1">
              <a:off x="3738682" y="330903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82"/>
            <p:cNvSpPr/>
            <p:nvPr/>
          </p:nvSpPr>
          <p:spPr>
            <a:xfrm rot="16200000">
              <a:off x="2641198" y="309534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83"/>
            <p:cNvSpPr/>
            <p:nvPr/>
          </p:nvSpPr>
          <p:spPr>
            <a:xfrm flipH="1">
              <a:off x="2870248" y="330278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84"/>
            <p:cNvSpPr/>
            <p:nvPr/>
          </p:nvSpPr>
          <p:spPr>
            <a:xfrm rot="16200000">
              <a:off x="2821013" y="3711189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5"/>
            <p:cNvSpPr/>
            <p:nvPr/>
          </p:nvSpPr>
          <p:spPr>
            <a:xfrm flipH="1">
              <a:off x="3056047" y="391862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6"/>
            <p:cNvSpPr/>
            <p:nvPr/>
          </p:nvSpPr>
          <p:spPr>
            <a:xfrm rot="16200000">
              <a:off x="3696091" y="37188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7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8"/>
            <p:cNvSpPr/>
            <p:nvPr/>
          </p:nvSpPr>
          <p:spPr>
            <a:xfrm rot="16200000">
              <a:off x="3881890" y="433470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0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9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28" name="Shape 9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" name="Shape 9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1" name="Title Text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97"/>
          <p:cNvSpPr txBox="1"/>
          <p:nvPr>
            <p:ph type="body" sz="quarter" idx="13"/>
          </p:nvPr>
        </p:nvSpPr>
        <p:spPr>
          <a:xfrm>
            <a:off x="4648200" y="1696599"/>
            <a:ext cx="3676800" cy="234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00"/>
          <p:cNvGrpSpPr/>
          <p:nvPr/>
        </p:nvGrpSpPr>
        <p:grpSpPr>
          <a:xfrm>
            <a:off x="-1" y="4128572"/>
            <a:ext cx="698927" cy="684658"/>
            <a:chOff x="0" y="0"/>
            <a:chExt cx="698925" cy="684656"/>
          </a:xfrm>
        </p:grpSpPr>
        <p:sp>
          <p:nvSpPr>
            <p:cNvPr id="141" name="Shape 101"/>
            <p:cNvSpPr/>
            <p:nvPr/>
          </p:nvSpPr>
          <p:spPr>
            <a:xfrm rot="16200000">
              <a:off x="-1" y="0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" name="Shape 102"/>
            <p:cNvSpPr/>
            <p:nvPr/>
          </p:nvSpPr>
          <p:spPr>
            <a:xfrm flipH="1">
              <a:off x="154125" y="139856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34"/>
          <p:cNvSpPr txBox="1"/>
          <p:nvPr>
            <p:ph type="ctrTitle"/>
          </p:nvPr>
        </p:nvSpPr>
        <p:spPr>
          <a:xfrm>
            <a:off x="311699" y="744574"/>
            <a:ext cx="8520602" cy="969901"/>
          </a:xfrm>
          <a:prstGeom prst="rect">
            <a:avLst/>
          </a:prstGeom>
        </p:spPr>
        <p:txBody>
          <a:bodyPr/>
          <a:lstStyle/>
          <a:p>
            <a:pPr/>
            <a:r>
              <a:t>ENSE 470, Milestone 4</a:t>
            </a:r>
          </a:p>
        </p:txBody>
      </p:sp>
      <p:sp>
        <p:nvSpPr>
          <p:cNvPr id="190" name="Shape 135"/>
          <p:cNvSpPr txBox="1"/>
          <p:nvPr>
            <p:ph type="subTitle" idx="1"/>
          </p:nvPr>
        </p:nvSpPr>
        <p:spPr>
          <a:xfrm>
            <a:off x="311699" y="1714474"/>
            <a:ext cx="8520602" cy="318420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Tiger Vikings</a:t>
            </a:r>
          </a:p>
          <a:p>
            <a:pPr marL="0" indent="0"/>
            <a:r>
              <a:t>Samuel Iregbu</a:t>
            </a:r>
          </a:p>
          <a:p>
            <a:pPr marL="0" indent="0"/>
            <a:r>
              <a:t>Christian Anwanaodung</a:t>
            </a:r>
          </a:p>
          <a:p>
            <a:pPr marL="0" indent="0"/>
            <a:r>
              <a:t>Jay Denesik</a:t>
            </a:r>
          </a:p>
          <a:p>
            <a:pPr marL="0" indent="0"/>
            <a:r>
              <a:t>Uys Kriek</a:t>
            </a:r>
          </a:p>
          <a:p>
            <a:pPr marL="0" indent="0"/>
            <a:r>
              <a:t>March 1st,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182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18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19"/>
          <a:stretch>
            <a:fillRect/>
          </a:stretch>
        </p:blipFill>
        <p:spPr>
          <a:xfrm>
            <a:off x="1578407" y="587835"/>
            <a:ext cx="5162214" cy="4503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89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1" name="Shape 191" descr="Shape 191"/>
          <p:cNvPicPr>
            <a:picLocks noChangeAspect="1"/>
          </p:cNvPicPr>
          <p:nvPr/>
        </p:nvPicPr>
        <p:blipFill>
          <a:blip r:embed="rId2">
            <a:extLst/>
          </a:blip>
          <a:srcRect l="0" t="7444" r="0" b="7444"/>
          <a:stretch>
            <a:fillRect/>
          </a:stretch>
        </p:blipFill>
        <p:spPr>
          <a:xfrm>
            <a:off x="1457599" y="578893"/>
            <a:ext cx="5724013" cy="4454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196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4" name="Shape 198" descr="Shape 198"/>
          <p:cNvPicPr>
            <a:picLocks noChangeAspect="1"/>
          </p:cNvPicPr>
          <p:nvPr/>
        </p:nvPicPr>
        <p:blipFill>
          <a:blip r:embed="rId2">
            <a:extLst/>
          </a:blip>
          <a:srcRect l="0" t="1006" r="0" b="7013"/>
          <a:stretch>
            <a:fillRect/>
          </a:stretch>
        </p:blipFill>
        <p:spPr>
          <a:xfrm>
            <a:off x="1420812" y="564104"/>
            <a:ext cx="6302300" cy="4301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03"/>
          <p:cNvSpPr txBox="1"/>
          <p:nvPr>
            <p:ph type="title"/>
          </p:nvPr>
        </p:nvSpPr>
        <p:spPr>
          <a:xfrm>
            <a:off x="63500" y="380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7" name="Shape 205" descr="Shape 205"/>
          <p:cNvPicPr>
            <a:picLocks noChangeAspect="1"/>
          </p:cNvPicPr>
          <p:nvPr/>
        </p:nvPicPr>
        <p:blipFill>
          <a:blip r:embed="rId2">
            <a:extLst/>
          </a:blip>
          <a:srcRect l="0" t="235" r="0" b="7878"/>
          <a:stretch>
            <a:fillRect/>
          </a:stretch>
        </p:blipFill>
        <p:spPr>
          <a:xfrm>
            <a:off x="1052512" y="554632"/>
            <a:ext cx="7039006" cy="4309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10"/>
          <p:cNvSpPr txBox="1"/>
          <p:nvPr>
            <p:ph type="title"/>
          </p:nvPr>
        </p:nvSpPr>
        <p:spPr>
          <a:xfrm>
            <a:off x="88900" y="253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30" name="Shape 212" descr="Shape 212"/>
          <p:cNvPicPr>
            <a:picLocks noChangeAspect="1"/>
          </p:cNvPicPr>
          <p:nvPr/>
        </p:nvPicPr>
        <p:blipFill>
          <a:blip r:embed="rId2">
            <a:extLst/>
          </a:blip>
          <a:srcRect l="0" t="1332" r="0" b="7643"/>
          <a:stretch>
            <a:fillRect/>
          </a:stretch>
        </p:blipFill>
        <p:spPr>
          <a:xfrm>
            <a:off x="1164431" y="595548"/>
            <a:ext cx="6815003" cy="4370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17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Group Reflection</a:t>
            </a:r>
          </a:p>
        </p:txBody>
      </p:sp>
      <p:sp>
        <p:nvSpPr>
          <p:cNvPr id="233" name="Shape 218"/>
          <p:cNvSpPr txBox="1"/>
          <p:nvPr>
            <p:ph type="body" idx="1"/>
          </p:nvPr>
        </p:nvSpPr>
        <p:spPr>
          <a:xfrm>
            <a:off x="1297500" y="1166061"/>
            <a:ext cx="7038900" cy="3135386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How did you feel about this milestone? What did you like about it? What did you dislike?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thought this milestone was very hands on. We like the flexibility of Lo-fi prototyping.</a:t>
            </a:r>
          </a:p>
          <a:p>
            <a:pPr>
              <a:buChar char="-"/>
            </a:pPr>
            <a:r>
              <a:t>What did you learn about yourself as you collaborated and worked through this milestone?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learned how to work together as a group. We have gotten very good at splitting up work and brainstorming through ideas.</a:t>
            </a:r>
          </a:p>
          <a:p>
            <a:pPr>
              <a:buChar char="-"/>
            </a:pPr>
            <a:r>
              <a:t>How will you use what you have learned going forward?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will use lo-fidelity prototyping as the first step in designing any new software</a:t>
            </a:r>
          </a:p>
          <a:p>
            <a:pPr>
              <a:buChar char="-"/>
            </a:pPr>
            <a:r>
              <a:t>What “stuff &amp; things” related to this milestone would you want help with?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More examples of lo-fi prototyping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40"/>
          <p:cNvSpPr txBox="1"/>
          <p:nvPr>
            <p:ph type="title"/>
          </p:nvPr>
        </p:nvSpPr>
        <p:spPr>
          <a:xfrm>
            <a:off x="1052550" y="266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sp>
        <p:nvSpPr>
          <p:cNvPr id="193" name="Shape 140"/>
          <p:cNvSpPr txBox="1"/>
          <p:nvPr/>
        </p:nvSpPr>
        <p:spPr>
          <a:xfrm>
            <a:off x="1052550" y="914449"/>
            <a:ext cx="7038900" cy="423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192023" indent="-192023" defTabSz="768095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5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Group’s database and schema (light)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Type of database selected is a read/write csv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Comprises of three columns(software name, Acronym, Approver)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Sorted relative to software name alphabetical 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192023" indent="-192023" defTabSz="768095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5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Group’s experience in cleansing the data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 little bit of trouble with the sorting of the software names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Converted to numbers to sort the names and then after reconverting to csv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6" name="Screen Shot 2018-03-01 at 1.07.40 AM.png" descr="Screen Shot 2018-03-01 at 1.07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294" y="491539"/>
            <a:ext cx="6287412" cy="4603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9" name="Screen Shot 2018-03-01 at 1.08.08 AM.png" descr="Screen Shot 2018-03-01 at 1.0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603" y="404590"/>
            <a:ext cx="6414794" cy="4675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47"/>
          <p:cNvSpPr txBox="1"/>
          <p:nvPr>
            <p:ph type="title"/>
          </p:nvPr>
        </p:nvSpPr>
        <p:spPr>
          <a:xfrm>
            <a:off x="1052550" y="1651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Changes &amp; Misc.</a:t>
            </a:r>
          </a:p>
        </p:txBody>
      </p:sp>
      <p:pic>
        <p:nvPicPr>
          <p:cNvPr id="202" name="Shape 149" descr="Shap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50" y="659161"/>
            <a:ext cx="7038900" cy="4268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154"/>
          <p:cNvSpPr txBox="1"/>
          <p:nvPr>
            <p:ph type="title"/>
          </p:nvPr>
        </p:nvSpPr>
        <p:spPr>
          <a:xfrm>
            <a:off x="1297500" y="2413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Recall, user story map </a:t>
            </a:r>
          </a:p>
        </p:txBody>
      </p:sp>
      <p:sp>
        <p:nvSpPr>
          <p:cNvPr id="205" name="Shape 155"/>
          <p:cNvSpPr txBox="1"/>
          <p:nvPr>
            <p:ph type="body" idx="1"/>
          </p:nvPr>
        </p:nvSpPr>
        <p:spPr>
          <a:xfrm>
            <a:off x="1297500" y="1567549"/>
            <a:ext cx="7038900" cy="29112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206" name="Shape 156" descr="Shape 1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95" y="939937"/>
            <a:ext cx="9084417" cy="386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61"/>
          <p:cNvSpPr txBox="1"/>
          <p:nvPr>
            <p:ph type="title"/>
          </p:nvPr>
        </p:nvSpPr>
        <p:spPr>
          <a:xfrm>
            <a:off x="1297500" y="1397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09" name="Shape 163" descr="Shape 1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248" y="683981"/>
            <a:ext cx="5426153" cy="4207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68"/>
          <p:cNvSpPr txBox="1"/>
          <p:nvPr>
            <p:ph type="title"/>
          </p:nvPr>
        </p:nvSpPr>
        <p:spPr>
          <a:xfrm>
            <a:off x="1297500" y="889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12" name="Shape 170" descr="Shape 1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930" y="650775"/>
            <a:ext cx="5882315" cy="436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75"/>
          <p:cNvSpPr txBox="1"/>
          <p:nvPr>
            <p:ph type="title"/>
          </p:nvPr>
        </p:nvSpPr>
        <p:spPr>
          <a:xfrm>
            <a:off x="1052550" y="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15" name="Shape 177" descr="Shape 1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957" y="577169"/>
            <a:ext cx="3696874" cy="4461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